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8" autoAdjust="0"/>
  </p:normalViewPr>
  <p:slideViewPr>
    <p:cSldViewPr>
      <p:cViewPr>
        <p:scale>
          <a:sx n="70" d="100"/>
          <a:sy n="70" d="100"/>
        </p:scale>
        <p:origin x="-143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t>10/11/2018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91000" y="2362200"/>
            <a:ext cx="4343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810000"/>
            <a:ext cx="4343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1905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867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877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87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3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9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2855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9593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81200"/>
            <a:ext cx="28559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1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671" y="609600"/>
            <a:ext cx="796065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118" y="1524000"/>
            <a:ext cx="7933764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860" y="625522"/>
            <a:ext cx="1004886" cy="106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62552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Pupil Equity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Fund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interventions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ssoonCRInfant" panose="02010503020300020003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0294" y="1448037"/>
            <a:ext cx="2630606" cy="2168843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98394" y="1524000"/>
            <a:ext cx="259250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Literacy: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Bug Club reading resource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Mighty Writer resources P1-3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Word </a:t>
            </a:r>
            <a:r>
              <a:rPr lang="en-GB" sz="1600" dirty="0" smtClean="0">
                <a:latin typeface="SassoonCRInfant" panose="02010503020300020003" pitchFamily="2" charset="0"/>
              </a:rPr>
              <a:t>Boost P1-3</a:t>
            </a:r>
            <a:endParaRPr lang="en-GB" sz="1600" dirty="0" smtClean="0">
              <a:latin typeface="SassoonCRInfant" panose="020105030203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Listening </a:t>
            </a:r>
            <a:r>
              <a:rPr lang="en-GB" sz="1600" dirty="0" smtClean="0">
                <a:latin typeface="SassoonCRInfant" panose="02010503020300020003" pitchFamily="2" charset="0"/>
              </a:rPr>
              <a:t>station </a:t>
            </a:r>
            <a:r>
              <a:rPr lang="en-GB" sz="1600" dirty="0" smtClean="0">
                <a:latin typeface="SassoonCRInfant" panose="02010503020300020003" pitchFamily="2" charset="0"/>
              </a:rPr>
              <a:t>devices </a:t>
            </a:r>
            <a:r>
              <a:rPr lang="en-GB" sz="1600" dirty="0" smtClean="0">
                <a:latin typeface="SassoonCRInfant" panose="02010503020300020003" pitchFamily="2" charset="0"/>
              </a:rPr>
              <a:t>for each area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161998" y="1443489"/>
            <a:ext cx="2438400" cy="1676400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5381198" y="3352800"/>
            <a:ext cx="3077002" cy="1676400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200098" y="1595651"/>
            <a:ext cx="23622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Numeracy: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Maths recovery</a:t>
            </a:r>
            <a:r>
              <a:rPr lang="en-GB" sz="1600" dirty="0" smtClean="0">
                <a:latin typeface="SassoonCRInfant" panose="02010503020300020003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Numicon training for staff</a:t>
            </a:r>
            <a:endParaRPr lang="en-GB" sz="1600" dirty="0"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429000"/>
            <a:ext cx="29337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Health and Wellbeing: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Outdoor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Upper school Green 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Bounce Back resilience programme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90600" y="878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BE-</a:t>
            </a:r>
            <a:r>
              <a:rPr lang="en-GB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lieve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 in yourself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7628" y="87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BE respectful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70343" y="87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BE Friendly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38400" y="6412468"/>
            <a:ext cx="438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SassoonCRInfant" panose="02010503020300020003" pitchFamily="2" charset="0"/>
              </a:rPr>
              <a:t>BE ALL YOU CAN BE!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  <a:latin typeface="SassoonCRInfant" panose="02010503020300020003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5800" y="4038051"/>
            <a:ext cx="4343400" cy="1905549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942830" y="4193273"/>
            <a:ext cx="3796923" cy="160043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ssoonCRInfant" panose="02010503020300020003" pitchFamily="2" charset="0"/>
              </a:rPr>
              <a:t>Across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Lego Therapy (P4-7)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Teaching Children to Listen programme (P2)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" panose="02010503020300020003" pitchFamily="2" charset="0"/>
              </a:rPr>
              <a:t>Big Hopes, Big Future (Nursery – P1 transition)</a:t>
            </a:r>
          </a:p>
        </p:txBody>
      </p:sp>
      <p:pic>
        <p:nvPicPr>
          <p:cNvPr id="1028" name="Picture 4" descr="https://www.park.blackpool.sch.uk/images/blog/image%2841%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243" y="5376068"/>
            <a:ext cx="926598" cy="88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s://www.park.blackpool.sch.uk/images/blog/image%2841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4861">
            <a:off x="7390675" y="2134260"/>
            <a:ext cx="625283" cy="59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www.park.blackpool.sch.uk/images/blog/image%2841%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591" y="3288597"/>
            <a:ext cx="543509" cy="5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www.park.blackpool.sch.uk/images/blog/image%2841%2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422" y="5117901"/>
            <a:ext cx="543509" cy="51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s://www.park.blackpool.sch.uk/images/blog/image%2841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9024">
            <a:off x="528737" y="676248"/>
            <a:ext cx="625283" cy="59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78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85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Carene Hay</dc:creator>
  <cp:lastModifiedBy>Carene Hay</cp:lastModifiedBy>
  <cp:revision>21</cp:revision>
  <dcterms:created xsi:type="dcterms:W3CDTF">2006-08-16T00:00:00Z</dcterms:created>
  <dcterms:modified xsi:type="dcterms:W3CDTF">2018-10-11T18:37:29Z</dcterms:modified>
</cp:coreProperties>
</file>