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48" autoAdjust="0"/>
  </p:normalViewPr>
  <p:slideViewPr>
    <p:cSldViewPr>
      <p:cViewPr>
        <p:scale>
          <a:sx n="70" d="100"/>
          <a:sy n="70" d="100"/>
        </p:scale>
        <p:origin x="-143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E1771-A7B1-4A91-958F-4C50DD45F4D7}" type="datetimeFigureOut">
              <a:rPr lang="en-PH" smtClean="0"/>
              <a:t>10/11/2018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B96F3-AB3B-4A44-870F-2FBB5484A874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57733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91000" y="2362200"/>
            <a:ext cx="43434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810000"/>
            <a:ext cx="43434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19050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5867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38877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38877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893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89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2855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49593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981200"/>
            <a:ext cx="2855913" cy="4144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201"/>
            <a:ext cx="5486400" cy="38893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1671" y="609600"/>
            <a:ext cx="7960658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118" y="1524000"/>
            <a:ext cx="7933764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860" y="625522"/>
            <a:ext cx="1004886" cy="1066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5800" y="625522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CRInfant" panose="02010503020300020003" pitchFamily="2" charset="0"/>
              </a:rPr>
              <a:t>Pupil Equity </a:t>
            </a:r>
            <a:r>
              <a:rPr lang="en-GB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CRInfant" panose="02010503020300020003" pitchFamily="2" charset="0"/>
              </a:rPr>
              <a:t>Fund </a:t>
            </a:r>
            <a:r>
              <a:rPr lang="en-GB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CRInfant" panose="02010503020300020003" pitchFamily="2" charset="0"/>
              </a:rPr>
              <a:t>interventions</a:t>
            </a:r>
            <a:endParaRPr lang="en-GB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ssoonCRInfant" panose="02010503020300020003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0294" y="1448037"/>
            <a:ext cx="2630606" cy="2168843"/>
          </a:xfrm>
          <a:prstGeom prst="roundRect">
            <a:avLst/>
          </a:prstGeom>
          <a:solidFill>
            <a:srgbClr val="FFC0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98394" y="1524000"/>
            <a:ext cx="259250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CRInfant" panose="02010503020300020003" pitchFamily="2" charset="0"/>
              </a:rPr>
              <a:t>Literacy: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CRInfant" panose="02010503020300020003" pitchFamily="2" charset="0"/>
              </a:rPr>
              <a:t>Bug Club reading resource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CRInfant" panose="02010503020300020003" pitchFamily="2" charset="0"/>
              </a:rPr>
              <a:t>Mighty Writer resources P1-3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CRInfant" panose="02010503020300020003" pitchFamily="2" charset="0"/>
              </a:rPr>
              <a:t>Word </a:t>
            </a:r>
            <a:r>
              <a:rPr lang="en-GB" sz="1600" dirty="0" smtClean="0">
                <a:latin typeface="SassoonCRInfant" panose="02010503020300020003" pitchFamily="2" charset="0"/>
              </a:rPr>
              <a:t>Boost P1-3</a:t>
            </a:r>
            <a:endParaRPr lang="en-GB" sz="1600" dirty="0" smtClean="0">
              <a:latin typeface="SassoonCRInfant" panose="02010503020300020003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CRInfant" panose="02010503020300020003" pitchFamily="2" charset="0"/>
              </a:rPr>
              <a:t>Listening </a:t>
            </a:r>
            <a:r>
              <a:rPr lang="en-GB" sz="1600" dirty="0" smtClean="0">
                <a:latin typeface="SassoonCRInfant" panose="02010503020300020003" pitchFamily="2" charset="0"/>
              </a:rPr>
              <a:t>station </a:t>
            </a:r>
            <a:r>
              <a:rPr lang="en-GB" sz="1600" dirty="0" smtClean="0">
                <a:latin typeface="SassoonCRInfant" panose="02010503020300020003" pitchFamily="2" charset="0"/>
              </a:rPr>
              <a:t>devices </a:t>
            </a:r>
            <a:r>
              <a:rPr lang="en-GB" sz="1600" dirty="0" smtClean="0">
                <a:latin typeface="SassoonCRInfant" panose="02010503020300020003" pitchFamily="2" charset="0"/>
              </a:rPr>
              <a:t>for each area</a:t>
            </a:r>
            <a:endParaRPr lang="en-GB" sz="1600" dirty="0">
              <a:latin typeface="SassoonCRInfant" panose="02010503020300020003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161998" y="1443489"/>
            <a:ext cx="2438400" cy="1676400"/>
          </a:xfrm>
          <a:prstGeom prst="roundRect">
            <a:avLst/>
          </a:prstGeom>
          <a:solidFill>
            <a:srgbClr val="FFC0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ounded Rectangle 8"/>
          <p:cNvSpPr/>
          <p:nvPr/>
        </p:nvSpPr>
        <p:spPr>
          <a:xfrm>
            <a:off x="5381198" y="3352800"/>
            <a:ext cx="3077002" cy="1676400"/>
          </a:xfrm>
          <a:prstGeom prst="roundRect">
            <a:avLst/>
          </a:prstGeom>
          <a:solidFill>
            <a:srgbClr val="FFC0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200098" y="1595651"/>
            <a:ext cx="2362200" cy="110799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CRInfant" panose="02010503020300020003" pitchFamily="2" charset="0"/>
              </a:rPr>
              <a:t>Numeracy: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CRInfant" panose="02010503020300020003" pitchFamily="2" charset="0"/>
              </a:rPr>
              <a:t>Maths recovery</a:t>
            </a:r>
            <a:r>
              <a:rPr lang="en-GB" sz="1600" dirty="0" smtClean="0">
                <a:latin typeface="SassoonCRInfant" panose="02010503020300020003" pitchFamily="2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CRInfant" panose="02010503020300020003" pitchFamily="2" charset="0"/>
              </a:rPr>
              <a:t>Numicon training for staff</a:t>
            </a:r>
            <a:endParaRPr lang="en-GB" sz="1600" dirty="0">
              <a:latin typeface="SassoonCRInfant" panose="02010503020300020003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86400" y="3429000"/>
            <a:ext cx="29337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CRInfant" panose="02010503020300020003" pitchFamily="2" charset="0"/>
              </a:rPr>
              <a:t>Health and Wellbeing: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CRInfant" panose="02010503020300020003" pitchFamily="2" charset="0"/>
              </a:rPr>
              <a:t>Outdoor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CRInfant" panose="02010503020300020003" pitchFamily="2" charset="0"/>
              </a:rPr>
              <a:t>Upper school Green Room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CRInfant" panose="02010503020300020003" pitchFamily="2" charset="0"/>
              </a:rPr>
              <a:t>Bounce Back resilience programme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90600" y="878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assoonCRInfant" panose="02010503020300020003" pitchFamily="2" charset="0"/>
              </a:rPr>
              <a:t>BE-</a:t>
            </a:r>
            <a:r>
              <a:rPr lang="en-GB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assoonCRInfant" panose="02010503020300020003" pitchFamily="2" charset="0"/>
              </a:rPr>
              <a:t>lieve</a:t>
            </a:r>
            <a:r>
              <a:rPr lang="en-GB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assoonCRInfant" panose="02010503020300020003" pitchFamily="2" charset="0"/>
              </a:rPr>
              <a:t> in yourself</a:t>
            </a:r>
            <a:endParaRPr lang="en-GB" b="1" dirty="0">
              <a:solidFill>
                <a:schemeClr val="accent4">
                  <a:lumMod val="60000"/>
                  <a:lumOff val="40000"/>
                </a:schemeClr>
              </a:solidFill>
              <a:latin typeface="SassoonCRInfant" panose="02010503020300020003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27628" y="87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assoonCRInfant" panose="02010503020300020003" pitchFamily="2" charset="0"/>
              </a:rPr>
              <a:t>BE respectful</a:t>
            </a:r>
            <a:endParaRPr lang="en-GB" b="1" dirty="0">
              <a:solidFill>
                <a:schemeClr val="accent4">
                  <a:lumMod val="60000"/>
                  <a:lumOff val="40000"/>
                </a:schemeClr>
              </a:solidFill>
              <a:latin typeface="SassoonCRInfant" panose="02010503020300020003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70343" y="878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assoonCRInfant" panose="02010503020300020003" pitchFamily="2" charset="0"/>
              </a:rPr>
              <a:t>BE Friendly</a:t>
            </a:r>
            <a:endParaRPr lang="en-GB" b="1" dirty="0">
              <a:solidFill>
                <a:schemeClr val="accent4">
                  <a:lumMod val="60000"/>
                  <a:lumOff val="40000"/>
                </a:schemeClr>
              </a:solidFill>
              <a:latin typeface="SassoonCRInfant" panose="02010503020300020003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38400" y="6412468"/>
            <a:ext cx="438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assoonCRInfant" panose="02010503020300020003" pitchFamily="2" charset="0"/>
              </a:rPr>
              <a:t>BE ALL YOU CAN BE!</a:t>
            </a:r>
            <a:endParaRPr lang="en-GB" b="1" dirty="0">
              <a:solidFill>
                <a:schemeClr val="accent4">
                  <a:lumMod val="60000"/>
                  <a:lumOff val="40000"/>
                </a:schemeClr>
              </a:solidFill>
              <a:latin typeface="SassoonCRInfant" panose="02010503020300020003" pitchFamily="2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85800" y="4038051"/>
            <a:ext cx="4343400" cy="1905549"/>
          </a:xfrm>
          <a:prstGeom prst="roundRect">
            <a:avLst/>
          </a:prstGeom>
          <a:solidFill>
            <a:srgbClr val="FFC0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942830" y="4193273"/>
            <a:ext cx="3796923" cy="160043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CRInfant" panose="02010503020300020003" pitchFamily="2" charset="0"/>
              </a:rPr>
              <a:t>Across Learning: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CRInfant" panose="02010503020300020003" pitchFamily="2" charset="0"/>
              </a:rPr>
              <a:t>Lego Therapy (P4-7)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CRInfant" panose="02010503020300020003" pitchFamily="2" charset="0"/>
              </a:rPr>
              <a:t>Teaching Children to Listen programme (P2)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CRInfant" panose="02010503020300020003" pitchFamily="2" charset="0"/>
              </a:rPr>
              <a:t>Big Hopes, Big Future (Nursery – P1 transition)</a:t>
            </a:r>
          </a:p>
        </p:txBody>
      </p:sp>
      <p:pic>
        <p:nvPicPr>
          <p:cNvPr id="1028" name="Picture 4" descr="https://www.park.blackpool.sch.uk/images/blog/image%2841%2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243" y="5376068"/>
            <a:ext cx="926598" cy="880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https://www.park.blackpool.sch.uk/images/blog/image%2841%29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4861">
            <a:off x="7390675" y="2134260"/>
            <a:ext cx="625283" cy="594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https://www.park.blackpool.sch.uk/images/blog/image%2841%2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5591" y="3288597"/>
            <a:ext cx="543509" cy="51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s://www.park.blackpool.sch.uk/images/blog/image%2841%2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422" y="5117901"/>
            <a:ext cx="543509" cy="51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https://www.park.blackpool.sch.uk/images/blog/image%2841%29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09024">
            <a:off x="528737" y="676248"/>
            <a:ext cx="625283" cy="594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978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85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Carene Hay</dc:creator>
  <cp:lastModifiedBy>Carene Hay</cp:lastModifiedBy>
  <cp:revision>21</cp:revision>
  <dcterms:created xsi:type="dcterms:W3CDTF">2006-08-16T00:00:00Z</dcterms:created>
  <dcterms:modified xsi:type="dcterms:W3CDTF">2018-10-11T18:37:29Z</dcterms:modified>
</cp:coreProperties>
</file>